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"/>
  </p:notesMasterIdLst>
  <p:handoutMasterIdLst>
    <p:handoutMasterId r:id="rId4"/>
  </p:handoutMasterIdLst>
  <p:sldIdLst>
    <p:sldId id="461" r:id="rId2"/>
  </p:sldIdLst>
  <p:sldSz cx="9144000" cy="5143500" type="screen16x9"/>
  <p:notesSz cx="7010400" cy="92964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lr>
        <a:srgbClr val="9E565D"/>
      </a:buClr>
      <a:buChar char="–"/>
      <a:defRPr sz="3000" kern="1200">
        <a:solidFill>
          <a:srgbClr val="284C6C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lr>
        <a:srgbClr val="9E565D"/>
      </a:buClr>
      <a:buChar char="–"/>
      <a:defRPr sz="3000" kern="1200">
        <a:solidFill>
          <a:srgbClr val="284C6C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lr>
        <a:srgbClr val="9E565D"/>
      </a:buClr>
      <a:buChar char="–"/>
      <a:defRPr sz="3000" kern="1200">
        <a:solidFill>
          <a:srgbClr val="284C6C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lr>
        <a:srgbClr val="9E565D"/>
      </a:buClr>
      <a:buChar char="–"/>
      <a:defRPr sz="3000" kern="1200">
        <a:solidFill>
          <a:srgbClr val="284C6C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lr>
        <a:srgbClr val="9E565D"/>
      </a:buClr>
      <a:buChar char="–"/>
      <a:defRPr sz="3000" kern="1200">
        <a:solidFill>
          <a:srgbClr val="284C6C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rgbClr val="284C6C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rgbClr val="284C6C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rgbClr val="284C6C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rgbClr val="284C6C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7B59230-3835-F21D-554E-CBB2FCE4061D}" name="Napier, Danielle L." initials="NDL" userId="S::DNapier@wolfgreenfield.com::0fb580a2-25a8-41c5-bcf3-c0e6484a81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167"/>
    <a:srgbClr val="5B8197"/>
    <a:srgbClr val="F5F4F0"/>
    <a:srgbClr val="D7D6D3"/>
    <a:srgbClr val="253746"/>
    <a:srgbClr val="7F7F2D"/>
    <a:srgbClr val="B7A869"/>
    <a:srgbClr val="FFFFFF"/>
    <a:srgbClr val="9E323F"/>
    <a:srgbClr val="8478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5759" autoAdjust="0"/>
  </p:normalViewPr>
  <p:slideViewPr>
    <p:cSldViewPr snapToGrid="0">
      <p:cViewPr varScale="1">
        <p:scale>
          <a:sx n="75" d="100"/>
          <a:sy n="75" d="100"/>
        </p:scale>
        <p:origin x="688" y="36"/>
      </p:cViewPr>
      <p:guideLst>
        <p:guide orient="horz" pos="2172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9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8" tIns="45678" rIns="91358" bIns="4567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8" tIns="45678" rIns="91358" bIns="456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8" tIns="45678" rIns="91358" bIns="4567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8" tIns="45678" rIns="91358" bIns="456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791B3FD-3D4D-48CD-A82E-8FA495EEE5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8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8" tIns="45678" rIns="91358" bIns="45678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8" tIns="45678" rIns="91358" bIns="45678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8500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8" tIns="45678" rIns="91358" bIns="456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8" tIns="45678" rIns="91358" bIns="45678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8" tIns="45678" rIns="91358" bIns="45678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D12FDE4-0A7F-4E69-BCB5-521B136E2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40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28606" y="1196466"/>
            <a:ext cx="7688261" cy="177279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0E10-483F-4D46-B607-0EBC3287B06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C66E9497-4C0B-F74D-C352-363C8C6B0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8606" y="349932"/>
            <a:ext cx="7688262" cy="430887"/>
          </a:xfrm>
        </p:spPr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1D44FBE8-513A-560A-E647-0489C810DE5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8606" y="780819"/>
            <a:ext cx="7688262" cy="215444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  <a:latin typeface="+mn-lt"/>
              </a:defRPr>
            </a:lvl1pPr>
            <a:lvl2pPr marL="409575" indent="0">
              <a:buNone/>
              <a:defRPr sz="1800">
                <a:solidFill>
                  <a:schemeClr val="accent1"/>
                </a:solidFill>
                <a:latin typeface="+mn-lt"/>
              </a:defRPr>
            </a:lvl2pPr>
            <a:lvl3pPr marL="796925" indent="0">
              <a:buNone/>
              <a:defRPr sz="1600">
                <a:solidFill>
                  <a:schemeClr val="accent1"/>
                </a:solidFill>
                <a:latin typeface="+mn-lt"/>
              </a:defRPr>
            </a:lvl3pPr>
            <a:lvl4pPr marL="1195387" indent="0">
              <a:buNone/>
              <a:defRPr sz="1600">
                <a:solidFill>
                  <a:schemeClr val="accent1"/>
                </a:solidFill>
                <a:latin typeface="+mn-lt"/>
              </a:defRPr>
            </a:lvl4pPr>
            <a:lvl5pPr marL="1600200" indent="0">
              <a:buNone/>
              <a:defRPr sz="16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C501BDE5-83A5-08E6-2E35-3B73592FC3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3" y="349932"/>
            <a:ext cx="378857" cy="64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466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 -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BDFAA2-F670-6829-AF32-242181AAB127}"/>
              </a:ext>
            </a:extLst>
          </p:cNvPr>
          <p:cNvSpPr/>
          <p:nvPr userDrawn="1"/>
        </p:nvSpPr>
        <p:spPr>
          <a:xfrm>
            <a:off x="3205018" y="0"/>
            <a:ext cx="5938982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ct val="0"/>
              </a:spcBef>
              <a:buClrTx/>
              <a:buFontTx/>
              <a:buNone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6762" y="1618965"/>
            <a:ext cx="2592356" cy="861774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287" y="507207"/>
            <a:ext cx="5243513" cy="1772793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fld id="{B1850E10-483F-4D46-B607-0EBC3287B0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26162E5-9CAD-FC08-FD49-FF949A74BB42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236762" y="2650857"/>
            <a:ext cx="2592356" cy="184666"/>
          </a:xfrm>
        </p:spPr>
        <p:txBody>
          <a:bodyPr anchor="t" anchorCtr="0"/>
          <a:lstStyle>
            <a:lvl1pPr marL="0" indent="0">
              <a:buNone/>
              <a:defRPr sz="120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CCA82BA-FD83-56E0-85C6-5C444E2B5EB0}"/>
              </a:ext>
            </a:extLst>
          </p:cNvPr>
          <p:cNvCxnSpPr>
            <a:cxnSpLocks/>
          </p:cNvCxnSpPr>
          <p:nvPr userDrawn="1"/>
        </p:nvCxnSpPr>
        <p:spPr bwMode="auto">
          <a:xfrm flipH="1">
            <a:off x="236762" y="2557464"/>
            <a:ext cx="2592356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5"/>
                </a:gs>
                <a:gs pos="0">
                  <a:schemeClr val="accent5"/>
                </a:gs>
                <a:gs pos="89000">
                  <a:schemeClr val="tx1"/>
                </a:gs>
              </a:gsLst>
              <a:lin ang="108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1" name="Rectangle 9">
            <a:extLst>
              <a:ext uri="{FF2B5EF4-FFF2-40B4-BE49-F238E27FC236}">
                <a16:creationId xmlns:a16="http://schemas.microsoft.com/office/drawing/2014/main" id="{FE33C8BD-96DC-617B-175F-3E847812E713}"/>
              </a:ext>
            </a:extLst>
          </p:cNvPr>
          <p:cNvSpPr>
            <a:spLocks noChangeArrowheads="1"/>
          </p:cNvSpPr>
          <p:nvPr userDrawn="1"/>
        </p:nvSpPr>
        <p:spPr>
          <a:xfrm>
            <a:off x="239143" y="4971292"/>
            <a:ext cx="543064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800" dirty="0">
                <a:solidFill>
                  <a:schemeClr val="bg1"/>
                </a:solidFill>
                <a:latin typeface="+mn-lt"/>
              </a:rPr>
              <a:t>© 2023 Wolf, Greenfield &amp; Sacks, P.C.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8249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11C996A-0F5B-89B1-2D15-45DB3BAB53F5}"/>
              </a:ext>
            </a:extLst>
          </p:cNvPr>
          <p:cNvSpPr/>
          <p:nvPr userDrawn="1"/>
        </p:nvSpPr>
        <p:spPr>
          <a:xfrm>
            <a:off x="0" y="-1"/>
            <a:ext cx="9144000" cy="25717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ct val="0"/>
              </a:spcBef>
              <a:buClrTx/>
              <a:buFontTx/>
              <a:buNone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615553"/>
          </a:xfrm>
        </p:spPr>
        <p:txBody>
          <a:bodyPr/>
          <a:lstStyle>
            <a:lvl1pPr algn="l">
              <a:defRPr sz="4000" b="1" cap="none"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028176"/>
            <a:ext cx="7772400" cy="276999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67D9F4-3781-4286-894B-D3BE92F8919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B666AF83-E9EA-CEE0-856E-71603A1CF8E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50" y="3166675"/>
            <a:ext cx="378857" cy="64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86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11C996A-0F5B-89B1-2D15-45DB3BAB53F5}"/>
              </a:ext>
            </a:extLst>
          </p:cNvPr>
          <p:cNvSpPr/>
          <p:nvPr userDrawn="1"/>
        </p:nvSpPr>
        <p:spPr>
          <a:xfrm>
            <a:off x="0" y="-1"/>
            <a:ext cx="9144000" cy="257175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ct val="0"/>
              </a:spcBef>
              <a:buClrTx/>
              <a:buFontTx/>
              <a:buNone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615553"/>
          </a:xfrm>
        </p:spPr>
        <p:txBody>
          <a:bodyPr/>
          <a:lstStyle>
            <a:lvl1pPr algn="l">
              <a:defRPr sz="4000" b="1" cap="none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028176"/>
            <a:ext cx="7772400" cy="276999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1D67D9F4-3781-4286-894B-D3BE92F8919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92D6A0B5-E9BE-E29C-55F2-A39744C2C5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50" y="3167257"/>
            <a:ext cx="378857" cy="647318"/>
          </a:xfrm>
          <a:prstGeom prst="rect">
            <a:avLst/>
          </a:prstGeom>
        </p:spPr>
      </p:pic>
      <p:sp>
        <p:nvSpPr>
          <p:cNvPr id="8" name="Rectangle 9">
            <a:extLst>
              <a:ext uri="{FF2B5EF4-FFF2-40B4-BE49-F238E27FC236}">
                <a16:creationId xmlns:a16="http://schemas.microsoft.com/office/drawing/2014/main" id="{C14B9B58-F26B-5EFF-65B8-5F39314C5A79}"/>
              </a:ext>
            </a:extLst>
          </p:cNvPr>
          <p:cNvSpPr>
            <a:spLocks noChangeArrowheads="1"/>
          </p:cNvSpPr>
          <p:nvPr userDrawn="1"/>
        </p:nvSpPr>
        <p:spPr>
          <a:xfrm>
            <a:off x="239143" y="4971292"/>
            <a:ext cx="543064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800" dirty="0">
                <a:solidFill>
                  <a:schemeClr val="bg1"/>
                </a:solidFill>
                <a:latin typeface="+mn-lt"/>
              </a:rPr>
              <a:t>© 2023 Wolf, Greenfield &amp; Sacks, P.C.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94552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-219"/>
            <a:ext cx="9144000" cy="5143500"/>
          </a:xfrm>
          <a:prstGeom prst="rect">
            <a:avLst/>
          </a:prstGeom>
          <a:solidFill>
            <a:srgbClr val="2537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ct val="0"/>
              </a:spcBef>
              <a:buClrTx/>
              <a:buFontTx/>
              <a:buNone/>
            </a:pPr>
            <a:endParaRPr lang="en-US" sz="1800" dirty="0">
              <a:solidFill>
                <a:prstClr val="white"/>
              </a:solidFill>
            </a:endParaRPr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BF366D58-7B2B-1DD6-BEB1-F7D75A4DBD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316" y="1866034"/>
            <a:ext cx="4517368" cy="1410994"/>
          </a:xfrm>
          <a:prstGeom prst="rect">
            <a:avLst/>
          </a:prstGeom>
        </p:spPr>
      </p:pic>
      <p:sp>
        <p:nvSpPr>
          <p:cNvPr id="6" name="Rectangle 9">
            <a:extLst>
              <a:ext uri="{FF2B5EF4-FFF2-40B4-BE49-F238E27FC236}">
                <a16:creationId xmlns:a16="http://schemas.microsoft.com/office/drawing/2014/main" id="{545B2D4D-3CDD-7718-9EDB-169C3FFDBA24}"/>
              </a:ext>
            </a:extLst>
          </p:cNvPr>
          <p:cNvSpPr>
            <a:spLocks noChangeArrowheads="1"/>
          </p:cNvSpPr>
          <p:nvPr userDrawn="1"/>
        </p:nvSpPr>
        <p:spPr>
          <a:xfrm>
            <a:off x="239143" y="4971292"/>
            <a:ext cx="543064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800" dirty="0">
                <a:solidFill>
                  <a:schemeClr val="bg1"/>
                </a:solidFill>
                <a:latin typeface="+mn-lt"/>
              </a:rPr>
              <a:t>© 2023 Wolf, Greenfield &amp; Sacks, P.C.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9359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28606" y="1210984"/>
            <a:ext cx="7688262" cy="177279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B1850E10-483F-4D46-B607-0EBC3287B0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41812E8-40CE-44CB-C2B3-B6D2C2C6CE1F}"/>
              </a:ext>
            </a:extLst>
          </p:cNvPr>
          <p:cNvSpPr>
            <a:spLocks noChangeArrowheads="1"/>
          </p:cNvSpPr>
          <p:nvPr userDrawn="1"/>
        </p:nvSpPr>
        <p:spPr>
          <a:xfrm>
            <a:off x="239143" y="4971292"/>
            <a:ext cx="543064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800" dirty="0">
                <a:solidFill>
                  <a:schemeClr val="bg1"/>
                </a:solidFill>
                <a:latin typeface="+mn-lt"/>
              </a:rPr>
              <a:t>© 2023 Wolf, Greenfield &amp; Sacks, P.C. All rights reserved.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5B972296-7A5C-879E-8932-F9FAA66C53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8606" y="349932"/>
            <a:ext cx="7688262" cy="4308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8A69EAC5-D553-C4B3-A1E5-5C5BF3FB116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8606" y="780819"/>
            <a:ext cx="7688262" cy="215444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  <a:latin typeface="+mn-lt"/>
              </a:defRPr>
            </a:lvl1pPr>
            <a:lvl2pPr marL="409575" indent="0">
              <a:buNone/>
              <a:defRPr sz="1800">
                <a:solidFill>
                  <a:schemeClr val="accent1"/>
                </a:solidFill>
                <a:latin typeface="+mn-lt"/>
              </a:defRPr>
            </a:lvl2pPr>
            <a:lvl3pPr marL="796925" indent="0">
              <a:buNone/>
              <a:defRPr sz="1600">
                <a:solidFill>
                  <a:schemeClr val="accent1"/>
                </a:solidFill>
                <a:latin typeface="+mn-lt"/>
              </a:defRPr>
            </a:lvl3pPr>
            <a:lvl4pPr marL="1195387" indent="0">
              <a:buNone/>
              <a:defRPr sz="1600">
                <a:solidFill>
                  <a:schemeClr val="accent1"/>
                </a:solidFill>
                <a:latin typeface="+mn-lt"/>
              </a:defRPr>
            </a:lvl4pPr>
            <a:lvl5pPr marL="1600200" indent="0">
              <a:buNone/>
              <a:defRPr sz="16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6A35DFB0-DB56-3FB5-72BA-DD135367E0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3" y="348945"/>
            <a:ext cx="378857" cy="64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887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 -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28606" y="1211706"/>
            <a:ext cx="3623581" cy="17358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850E10-483F-4D46-B607-0EBC3287B0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42BF516-C41D-25EE-9626-18100591C97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993286" y="1211706"/>
            <a:ext cx="3623582" cy="17358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92C065A-1923-D122-BD4F-39408F40F0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8606" y="349932"/>
            <a:ext cx="7688262" cy="430887"/>
          </a:xfrm>
        </p:spPr>
        <p:txBody>
          <a:bodyPr/>
          <a:lstStyle/>
          <a:p>
            <a:r>
              <a:rPr lang="en-US" dirty="0"/>
              <a:t>Click To Edit Title Style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6D4288D-0150-78F3-50A0-B90F4C2ACA0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8606" y="780819"/>
            <a:ext cx="7688262" cy="215444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  <a:latin typeface="+mn-lt"/>
              </a:defRPr>
            </a:lvl1pPr>
            <a:lvl2pPr marL="409575" indent="0">
              <a:buNone/>
              <a:defRPr sz="1800">
                <a:solidFill>
                  <a:schemeClr val="accent1"/>
                </a:solidFill>
                <a:latin typeface="+mn-lt"/>
              </a:defRPr>
            </a:lvl2pPr>
            <a:lvl3pPr marL="796925" indent="0">
              <a:buNone/>
              <a:defRPr sz="1600">
                <a:solidFill>
                  <a:schemeClr val="accent1"/>
                </a:solidFill>
                <a:latin typeface="+mn-lt"/>
              </a:defRPr>
            </a:lvl3pPr>
            <a:lvl4pPr marL="1195387" indent="0">
              <a:buNone/>
              <a:defRPr sz="1600">
                <a:solidFill>
                  <a:schemeClr val="accent1"/>
                </a:solidFill>
                <a:latin typeface="+mn-lt"/>
              </a:defRPr>
            </a:lvl4pPr>
            <a:lvl5pPr marL="1600200" indent="0">
              <a:buNone/>
              <a:defRPr sz="16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49459340-434E-9E3A-886E-9321DD2F1B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3" y="349932"/>
            <a:ext cx="378857" cy="64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296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 -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28606" y="1211706"/>
            <a:ext cx="3623581" cy="173586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B1850E10-483F-4D46-B607-0EBC3287B0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42BF516-C41D-25EE-9626-18100591C97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993286" y="1211706"/>
            <a:ext cx="3623582" cy="173586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92C065A-1923-D122-BD4F-39408F40F0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8606" y="349932"/>
            <a:ext cx="7688262" cy="4308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6D4288D-0150-78F3-50A0-B90F4C2ACA0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8606" y="780819"/>
            <a:ext cx="7688262" cy="215444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  <a:latin typeface="+mn-lt"/>
              </a:defRPr>
            </a:lvl1pPr>
            <a:lvl2pPr marL="409575" indent="0">
              <a:buNone/>
              <a:defRPr sz="1800">
                <a:solidFill>
                  <a:schemeClr val="accent1"/>
                </a:solidFill>
                <a:latin typeface="+mn-lt"/>
              </a:defRPr>
            </a:lvl2pPr>
            <a:lvl3pPr marL="796925" indent="0">
              <a:buNone/>
              <a:defRPr sz="1600">
                <a:solidFill>
                  <a:schemeClr val="accent1"/>
                </a:solidFill>
                <a:latin typeface="+mn-lt"/>
              </a:defRPr>
            </a:lvl3pPr>
            <a:lvl4pPr marL="1195387" indent="0">
              <a:buNone/>
              <a:defRPr sz="1600">
                <a:solidFill>
                  <a:schemeClr val="accent1"/>
                </a:solidFill>
                <a:latin typeface="+mn-lt"/>
              </a:defRPr>
            </a:lvl4pPr>
            <a:lvl5pPr marL="1600200" indent="0">
              <a:buNone/>
              <a:defRPr sz="16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FD85BC4B-7E5F-176A-683C-0E10BBC718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3" y="348945"/>
            <a:ext cx="378857" cy="64731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DC6D386-E0EF-FC48-2BCF-FF5031222802}"/>
              </a:ext>
            </a:extLst>
          </p:cNvPr>
          <p:cNvSpPr>
            <a:spLocks noChangeArrowheads="1"/>
          </p:cNvSpPr>
          <p:nvPr userDrawn="1"/>
        </p:nvSpPr>
        <p:spPr>
          <a:xfrm>
            <a:off x="239143" y="4971292"/>
            <a:ext cx="543064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800" dirty="0">
                <a:solidFill>
                  <a:schemeClr val="bg1"/>
                </a:solidFill>
                <a:latin typeface="+mn-lt"/>
              </a:rPr>
              <a:t>© 2023 Wolf, Greenfield &amp; Sacks, P.C.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5166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lank -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0E10-483F-4D46-B607-0EBC3287B06E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BAF0196F-8486-6C34-8980-F31768C90F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3" y="348945"/>
            <a:ext cx="378857" cy="647318"/>
          </a:xfrm>
          <a:prstGeom prst="rect">
            <a:avLst/>
          </a:prstGeom>
        </p:spPr>
      </p:pic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A24337FB-0BA6-C01B-A42F-7D6532D9B37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8606" y="780819"/>
            <a:ext cx="7688262" cy="215444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  <a:latin typeface="+mn-lt"/>
              </a:defRPr>
            </a:lvl1pPr>
            <a:lvl2pPr marL="409575" indent="0">
              <a:buNone/>
              <a:defRPr sz="1800">
                <a:solidFill>
                  <a:schemeClr val="accent1"/>
                </a:solidFill>
                <a:latin typeface="+mn-lt"/>
              </a:defRPr>
            </a:lvl2pPr>
            <a:lvl3pPr marL="796925" indent="0">
              <a:buNone/>
              <a:defRPr sz="1600">
                <a:solidFill>
                  <a:schemeClr val="accent1"/>
                </a:solidFill>
                <a:latin typeface="+mn-lt"/>
              </a:defRPr>
            </a:lvl3pPr>
            <a:lvl4pPr marL="1195387" indent="0">
              <a:buNone/>
              <a:defRPr sz="1600">
                <a:solidFill>
                  <a:schemeClr val="accent1"/>
                </a:solidFill>
                <a:latin typeface="+mn-lt"/>
              </a:defRPr>
            </a:lvl4pPr>
            <a:lvl5pPr marL="1600200" indent="0">
              <a:buNone/>
              <a:defRPr sz="16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0D5BE58B-42BE-18B9-0056-BECF6FDB37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8606" y="349932"/>
            <a:ext cx="7688262" cy="4308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36205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lank -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B1850E10-483F-4D46-B607-0EBC3287B0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AF4B92B3-1AC1-7934-C2AB-C7FB49651A1B}"/>
              </a:ext>
            </a:extLst>
          </p:cNvPr>
          <p:cNvSpPr>
            <a:spLocks noChangeArrowheads="1"/>
          </p:cNvSpPr>
          <p:nvPr userDrawn="1"/>
        </p:nvSpPr>
        <p:spPr>
          <a:xfrm>
            <a:off x="239143" y="4971292"/>
            <a:ext cx="543064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800" dirty="0">
                <a:solidFill>
                  <a:schemeClr val="bg1"/>
                </a:solidFill>
                <a:latin typeface="+mn-lt"/>
              </a:rPr>
              <a:t>© 2023 Wolf, Greenfield &amp; Sacks, P.C. All rights reserved.</a:t>
            </a: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DDD2B4F5-0B2C-7CB5-0F4D-17E46D25F5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3" y="348945"/>
            <a:ext cx="378857" cy="647318"/>
          </a:xfrm>
          <a:prstGeom prst="rect">
            <a:avLst/>
          </a:prstGeom>
        </p:spPr>
      </p:pic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A9F52850-A95D-738F-DEAD-5E9FEB2D847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28606" y="780819"/>
            <a:ext cx="7688262" cy="215444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  <a:latin typeface="+mn-lt"/>
              </a:defRPr>
            </a:lvl1pPr>
            <a:lvl2pPr marL="409575" indent="0">
              <a:buNone/>
              <a:defRPr sz="1800">
                <a:solidFill>
                  <a:schemeClr val="accent1"/>
                </a:solidFill>
                <a:latin typeface="+mn-lt"/>
              </a:defRPr>
            </a:lvl2pPr>
            <a:lvl3pPr marL="796925" indent="0">
              <a:buNone/>
              <a:defRPr sz="1600">
                <a:solidFill>
                  <a:schemeClr val="accent1"/>
                </a:solidFill>
                <a:latin typeface="+mn-lt"/>
              </a:defRPr>
            </a:lvl3pPr>
            <a:lvl4pPr marL="1195387" indent="0">
              <a:buNone/>
              <a:defRPr sz="1600">
                <a:solidFill>
                  <a:schemeClr val="accent1"/>
                </a:solidFill>
                <a:latin typeface="+mn-lt"/>
              </a:defRPr>
            </a:lvl4pPr>
            <a:lvl5pPr marL="1600200" indent="0">
              <a:buNone/>
              <a:defRPr sz="1600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12" name="Title 4">
            <a:extLst>
              <a:ext uri="{FF2B5EF4-FFF2-40B4-BE49-F238E27FC236}">
                <a16:creationId xmlns:a16="http://schemas.microsoft.com/office/drawing/2014/main" id="{FB2EBE13-A87B-6D6D-9F3D-845105811F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28606" y="349932"/>
            <a:ext cx="7688262" cy="4308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</p:spTree>
    <p:extLst>
      <p:ext uri="{BB962C8B-B14F-4D97-AF65-F5344CB8AC3E}">
        <p14:creationId xmlns:p14="http://schemas.microsoft.com/office/powerpoint/2010/main" val="196383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0E10-483F-4D46-B607-0EBC3287B06E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4131C083-2314-C6AC-5F39-1D980BBD53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3" y="348945"/>
            <a:ext cx="378857" cy="64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5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850E10-483F-4D46-B607-0EBC3287B0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4FD4300-48CB-8E95-C70E-D4A1BA69DD80}"/>
              </a:ext>
            </a:extLst>
          </p:cNvPr>
          <p:cNvSpPr>
            <a:spLocks noChangeArrowheads="1"/>
          </p:cNvSpPr>
          <p:nvPr userDrawn="1"/>
        </p:nvSpPr>
        <p:spPr>
          <a:xfrm>
            <a:off x="239143" y="4971292"/>
            <a:ext cx="543064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800" dirty="0">
                <a:solidFill>
                  <a:schemeClr val="bg1"/>
                </a:solidFill>
                <a:latin typeface="+mn-lt"/>
              </a:rPr>
              <a:t>© 2023 Wolf, Greenfield &amp; Sacks, P.C. All rights reserved.</a:t>
            </a:r>
          </a:p>
        </p:txBody>
      </p: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BC6BE3B8-8FB5-9F17-5B87-DD43E10024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03" y="348945"/>
            <a:ext cx="378857" cy="64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62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9BDFAA2-F670-6829-AF32-242181AAB127}"/>
              </a:ext>
            </a:extLst>
          </p:cNvPr>
          <p:cNvSpPr/>
          <p:nvPr userDrawn="1"/>
        </p:nvSpPr>
        <p:spPr>
          <a:xfrm>
            <a:off x="3205018" y="0"/>
            <a:ext cx="5938982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Bef>
                <a:spcPct val="0"/>
              </a:spcBef>
              <a:buClrTx/>
              <a:buFontTx/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CCA82BA-FD83-56E0-85C6-5C444E2B5EB0}"/>
              </a:ext>
            </a:extLst>
          </p:cNvPr>
          <p:cNvCxnSpPr>
            <a:cxnSpLocks/>
          </p:cNvCxnSpPr>
          <p:nvPr userDrawn="1"/>
        </p:nvCxnSpPr>
        <p:spPr bwMode="auto">
          <a:xfrm flipH="1">
            <a:off x="231523" y="2556933"/>
            <a:ext cx="2592356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5"/>
                </a:gs>
                <a:gs pos="0">
                  <a:schemeClr val="accent5"/>
                </a:gs>
                <a:gs pos="89000">
                  <a:schemeClr val="bg1"/>
                </a:gs>
              </a:gsLst>
              <a:lin ang="10800000" scaled="1"/>
              <a:tileRect/>
            </a:gra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1523" y="1624926"/>
            <a:ext cx="2592356" cy="861774"/>
          </a:xfrm>
        </p:spPr>
        <p:txBody>
          <a:bodyPr anchor="b" anchorCtr="0"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287" y="507207"/>
            <a:ext cx="5243513" cy="1772793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0E10-483F-4D46-B607-0EBC3287B06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26162E5-9CAD-FC08-FD49-FF949A74BB42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231523" y="2649550"/>
            <a:ext cx="2592356" cy="184666"/>
          </a:xfrm>
        </p:spPr>
        <p:txBody>
          <a:bodyPr anchor="t" anchorCtr="0"/>
          <a:lstStyle>
            <a:lvl1pPr marL="0" indent="0">
              <a:buNone/>
              <a:defRPr sz="120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83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8606" y="1205590"/>
            <a:ext cx="7772049" cy="1982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0167" name="Rectangle 7"/>
          <p:cNvSpPr>
            <a:spLocks noGrp="1" noChangeArrowheads="1"/>
          </p:cNvSpPr>
          <p:nvPr>
            <p:ph type="title"/>
          </p:nvPr>
        </p:nvSpPr>
        <p:spPr>
          <a:xfrm>
            <a:off x="928606" y="298210"/>
            <a:ext cx="61617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0168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0317" y="4942255"/>
            <a:ext cx="1905000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anchor="t" anchorCtr="0" compatLnSpc="1">
            <a:prstTxWarp prst="textNoShape">
              <a:avLst/>
            </a:prstTxWarp>
            <a:spAutoFit/>
          </a:bodyPr>
          <a:lstStyle>
            <a:lvl1pPr algn="r">
              <a:spcBef>
                <a:spcPct val="0"/>
              </a:spcBef>
              <a:buClrTx/>
              <a:buFontTx/>
              <a:buNone/>
              <a:defRPr sz="1100">
                <a:solidFill>
                  <a:schemeClr val="tx1"/>
                </a:solidFill>
                <a:latin typeface="+mn-lt"/>
              </a:defRPr>
            </a:lvl1pPr>
          </a:lstStyle>
          <a:p>
            <a:fld id="{3912CA03-3B95-41CC-BC4A-9945325E14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0169" name="Rectangle 9"/>
          <p:cNvSpPr>
            <a:spLocks noChangeArrowheads="1"/>
          </p:cNvSpPr>
          <p:nvPr/>
        </p:nvSpPr>
        <p:spPr>
          <a:xfrm>
            <a:off x="239143" y="4971292"/>
            <a:ext cx="543064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sz="800" dirty="0">
                <a:solidFill>
                  <a:srgbClr val="253746"/>
                </a:solidFill>
                <a:latin typeface="+mn-lt"/>
              </a:rPr>
              <a:t>© 2023 Wolf, Greenfield &amp; Sacks, P.C.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6952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14" r:id="rId2"/>
    <p:sldLayoutId id="2147483708" r:id="rId3"/>
    <p:sldLayoutId id="2147483718" r:id="rId4"/>
    <p:sldLayoutId id="2147483706" r:id="rId5"/>
    <p:sldLayoutId id="2147483713" r:id="rId6"/>
    <p:sldLayoutId id="2147483719" r:id="rId7"/>
    <p:sldLayoutId id="2147483720" r:id="rId8"/>
    <p:sldLayoutId id="2147483709" r:id="rId9"/>
    <p:sldLayoutId id="2147483716" r:id="rId10"/>
    <p:sldLayoutId id="2147483699" r:id="rId11"/>
    <p:sldLayoutId id="2147483717" r:id="rId12"/>
    <p:sldLayoutId id="2147483704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FreightDisp Pro Medium" panose="02000603080000020004" pitchFamily="50" charset="0"/>
          <a:cs typeface="Calibri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63C3C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63C3C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63C3C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63C3C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63C3C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63C3C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63C3C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A63C3C"/>
          </a:solidFill>
          <a:latin typeface="Arial Narrow" pitchFamily="34" charset="0"/>
        </a:defRPr>
      </a:lvl9pPr>
    </p:titleStyle>
    <p:bodyStyle>
      <a:lvl1pPr marL="295275" indent="-2952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Arial" charset="0"/>
        <a:buChar char="•"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Arial" charset="0"/>
        <a:buChar char="•"/>
        <a:defRPr sz="2400" b="0">
          <a:solidFill>
            <a:schemeClr val="tx1"/>
          </a:solidFill>
          <a:latin typeface="+mn-lt"/>
        </a:defRPr>
      </a:lvl2pPr>
      <a:lvl3pPr marL="1081088" indent="-2841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Arial" charset="0"/>
        <a:buChar char="•"/>
        <a:defRPr sz="2000" b="0">
          <a:solidFill>
            <a:schemeClr val="tx1"/>
          </a:solidFill>
          <a:latin typeface="+mn-lt"/>
        </a:defRPr>
      </a:lvl3pPr>
      <a:lvl4pPr marL="1485900" indent="-2905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Arial" charset="0"/>
        <a:buChar char="•"/>
        <a:defRPr sz="2000" b="0">
          <a:solidFill>
            <a:schemeClr val="tx1"/>
          </a:solidFill>
          <a:latin typeface="+mn-lt"/>
        </a:defRPr>
      </a:lvl4pPr>
      <a:lvl5pPr marL="1874838" indent="-2746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Arial" charset="0"/>
        <a:buChar char="•"/>
        <a:defRPr sz="2000" b="0">
          <a:solidFill>
            <a:schemeClr val="tx1"/>
          </a:solidFill>
          <a:latin typeface="+mn-lt"/>
        </a:defRPr>
      </a:lvl5pPr>
      <a:lvl6pPr marL="2332038" indent="-2746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b="1">
          <a:solidFill>
            <a:srgbClr val="284C6C"/>
          </a:solidFill>
          <a:latin typeface="+mn-lt"/>
        </a:defRPr>
      </a:lvl6pPr>
      <a:lvl7pPr marL="2789238" indent="-2746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b="1">
          <a:solidFill>
            <a:srgbClr val="284C6C"/>
          </a:solidFill>
          <a:latin typeface="+mn-lt"/>
        </a:defRPr>
      </a:lvl7pPr>
      <a:lvl8pPr marL="3246438" indent="-2746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b="1">
          <a:solidFill>
            <a:srgbClr val="284C6C"/>
          </a:solidFill>
          <a:latin typeface="+mn-lt"/>
        </a:defRPr>
      </a:lvl8pPr>
      <a:lvl9pPr marL="3703638" indent="-2746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b="1">
          <a:solidFill>
            <a:srgbClr val="284C6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DA9823-74A6-41D8-1AAD-D060323975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50E10-483F-4D46-B607-0EBC3287B06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46F3415-67D0-846E-023F-359C79678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PTE Patents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F1CE08-E274-1798-CAD8-49DC7FCC39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C486C93-962D-6A58-4D23-6D26C6C924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602" y="1425501"/>
            <a:ext cx="8539988" cy="238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5643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WGS 2023">
      <a:dk1>
        <a:srgbClr val="253746"/>
      </a:dk1>
      <a:lt1>
        <a:srgbClr val="F4F4F1"/>
      </a:lt1>
      <a:dk2>
        <a:srgbClr val="253746"/>
      </a:dk2>
      <a:lt2>
        <a:srgbClr val="D7D6D3"/>
      </a:lt2>
      <a:accent1>
        <a:srgbClr val="0E74AE"/>
      </a:accent1>
      <a:accent2>
        <a:srgbClr val="8DC8E8"/>
      </a:accent2>
      <a:accent3>
        <a:srgbClr val="FFFFFF"/>
      </a:accent3>
      <a:accent4>
        <a:srgbClr val="000000"/>
      </a:accent4>
      <a:accent5>
        <a:srgbClr val="FF8674"/>
      </a:accent5>
      <a:accent6>
        <a:srgbClr val="8DC8E8"/>
      </a:accent6>
      <a:hlink>
        <a:srgbClr val="0E74AE"/>
      </a:hlink>
      <a:folHlink>
        <a:srgbClr val="8DC8E8"/>
      </a:folHlink>
    </a:clrScheme>
    <a:fontScheme name="Custom 1">
      <a:majorFont>
        <a:latin typeface="Times New Roman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prstShdw prst="shdw17" dist="17961" dir="2700000">
            <a:schemeClr val="accent1">
              <a:gamma/>
              <a:shade val="60000"/>
              <a:invGamma/>
            </a:schemeClr>
          </a:prst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E565D"/>
          </a:buClr>
          <a:buSzTx/>
          <a:buFontTx/>
          <a:buChar char="–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84C6C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prstShdw prst="shdw17" dist="17961" dir="2700000">
            <a:schemeClr val="accent1">
              <a:gamma/>
              <a:shade val="60000"/>
              <a:invGamma/>
            </a:schemeClr>
          </a:prst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9E565D"/>
          </a:buClr>
          <a:buSzTx/>
          <a:buFontTx/>
          <a:buChar char="–"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rgbClr val="284C6C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 marL="230188" indent="-230188" algn="l">
          <a:spcBef>
            <a:spcPts val="1200"/>
          </a:spcBef>
          <a:buClr>
            <a:schemeClr val="accent1"/>
          </a:buClr>
          <a:buSzPct val="75000"/>
          <a:buFont typeface="Arial" panose="020B0604020202020204" pitchFamily="34" charset="0"/>
          <a:buChar char="•"/>
          <a:defRPr sz="1600" dirty="0" smtClean="0">
            <a:solidFill>
              <a:schemeClr val="tx1"/>
            </a:solidFill>
            <a:latin typeface="+mn-lt"/>
            <a:cs typeface="Calibri"/>
          </a:defRPr>
        </a:defPPr>
      </a:lstStyle>
    </a:txDef>
  </a:objectDefaults>
  <a:extraClrSchemeLst>
    <a:extraClrScheme>
      <a:clrScheme name="5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Blank Presentation 8">
        <a:dk1>
          <a:srgbClr val="FFFFFF"/>
        </a:dk1>
        <a:lt1>
          <a:srgbClr val="FFFFFF"/>
        </a:lt1>
        <a:dk2>
          <a:srgbClr val="004182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AAB0C1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Blank Presentation 9">
        <a:dk1>
          <a:srgbClr val="000000"/>
        </a:dk1>
        <a:lt1>
          <a:srgbClr val="FFFFFF"/>
        </a:lt1>
        <a:dk2>
          <a:srgbClr val="335676"/>
        </a:dk2>
        <a:lt2>
          <a:srgbClr val="C0C0C0"/>
        </a:lt2>
        <a:accent1>
          <a:srgbClr val="B7A869"/>
        </a:accent1>
        <a:accent2>
          <a:srgbClr val="662231"/>
        </a:accent2>
        <a:accent3>
          <a:srgbClr val="FFFFFF"/>
        </a:accent3>
        <a:accent4>
          <a:srgbClr val="000000"/>
        </a:accent4>
        <a:accent5>
          <a:srgbClr val="D8D1B9"/>
        </a:accent5>
        <a:accent6>
          <a:srgbClr val="5C1E2B"/>
        </a:accent6>
        <a:hlink>
          <a:srgbClr val="7791AC"/>
        </a:hlink>
        <a:folHlink>
          <a:srgbClr val="E2CD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GS Deck with New Theme font update.pptx  -  Read-Only" id="{3450CB37-48F3-414D-BDBE-57B0D3EA7333}" vid="{75FA8C23-A2D1-476C-A2FC-FFD03AD157E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173</TotalTime>
  <Words>3</Words>
  <Application>Microsoft Office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Times New Roman</vt:lpstr>
      <vt:lpstr>Wingdings</vt:lpstr>
      <vt:lpstr>blank</vt:lpstr>
      <vt:lpstr>PTE Patents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Re Cellect: Single Family Double Patenting</dc:title>
  <dc:creator>Sahr, Robert N.</dc:creator>
  <cp:lastModifiedBy>Sahr, Robert N.</cp:lastModifiedBy>
  <cp:revision>12</cp:revision>
  <dcterms:created xsi:type="dcterms:W3CDTF">2023-10-13T07:41:19Z</dcterms:created>
  <dcterms:modified xsi:type="dcterms:W3CDTF">2023-10-17T18:18:15Z</dcterms:modified>
</cp:coreProperties>
</file>